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MARTIN LUTHER KING JR BLVD
Intersection ID: 5161612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MARTIN LUTHER KING JR BLVD
Intersection ID: 5161612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MARTIN LUTHER KING JR BLVD
Intersection ID: 5161612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MARTIN LUTHER KING JR BLVD
Intersection ID: 5161612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Airport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